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6" r:id="rId3"/>
    <p:sldId id="268" r:id="rId4"/>
    <p:sldId id="269" r:id="rId5"/>
    <p:sldId id="257" r:id="rId6"/>
    <p:sldId id="258" r:id="rId7"/>
    <p:sldId id="267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00" autoAdjust="0"/>
    <p:restoredTop sz="94660"/>
  </p:normalViewPr>
  <p:slideViewPr>
    <p:cSldViewPr>
      <p:cViewPr varScale="1">
        <p:scale>
          <a:sx n="104" d="100"/>
          <a:sy n="104" d="100"/>
        </p:scale>
        <p:origin x="150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73B56-4B6E-48C7-85E5-C37A6EE07A1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E4E-C300-492E-A3A3-49B8342F0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96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6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8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25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62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1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55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74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03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13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1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5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0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02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2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8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97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1032043" y="406440"/>
            <a:ext cx="8067056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fr-FR" sz="3600" b="1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Formation des </a:t>
            </a:r>
          </a:p>
          <a:p>
            <a:pPr lvl="0" algn="r"/>
            <a:r>
              <a:rPr lang="fr-FR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Équipes d’Intervention Rapide</a:t>
            </a:r>
            <a:endParaRPr sz="36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71060" y="4307616"/>
            <a:ext cx="8577404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B6.5 Comment préparer une solution de Chlore à 0.5% (haute concentration) et à 0.05% (faible concentration)</a:t>
            </a:r>
            <a:endParaRPr sz="32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5BA329-CEA6-4B68-BB58-E25D20860574}"/>
              </a:ext>
            </a:extLst>
          </p:cNvPr>
          <p:cNvSpPr txBox="1"/>
          <p:nvPr/>
        </p:nvSpPr>
        <p:spPr>
          <a:xfrm>
            <a:off x="35496" y="6505599"/>
            <a:ext cx="185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40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Utilisation de la solution de Chlore suivant sa concentration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3877891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>
                <a:latin typeface="+mn-lt"/>
              </a:rPr>
              <a:t>Solution de Chlore à 0.5% (haute concentration):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>
                <a:latin typeface="+mn-lt"/>
              </a:rPr>
              <a:t>Pour laver et désinfecter les objets, surfaces, et déversements de fluides corporels.</a:t>
            </a:r>
          </a:p>
          <a:p>
            <a:pPr marL="0" indent="0">
              <a:buNone/>
            </a:pPr>
            <a:endParaRPr lang="fr-FR" sz="2800" dirty="0">
              <a:latin typeface="+mn-lt"/>
            </a:endParaRPr>
          </a:p>
          <a:p>
            <a:pPr marL="0" indent="0">
              <a:buNone/>
            </a:pPr>
            <a:r>
              <a:rPr lang="fr-FR" sz="2800" dirty="0">
                <a:latin typeface="+mn-lt"/>
              </a:rPr>
              <a:t>Solution de Chlore à 0.05% (faible concentration):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800" dirty="0">
                <a:latin typeface="+mn-lt"/>
              </a:rPr>
              <a:t>Pour laver des mains non gantées.</a:t>
            </a:r>
          </a:p>
          <a:p>
            <a:pPr marL="0" indent="0">
              <a:buNone/>
            </a:pP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743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Important à savoir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r>
              <a:rPr lang="fr-FR" sz="2000" b="1" dirty="0">
                <a:latin typeface="+mn-lt"/>
              </a:rPr>
              <a:t>Attendez 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30 minutes </a:t>
            </a:r>
            <a:r>
              <a:rPr lang="fr-FR" sz="2000" b="1" dirty="0">
                <a:latin typeface="+mn-lt"/>
              </a:rPr>
              <a:t>avant d'utiliser toute solution chlorée à base de poudre.</a:t>
            </a:r>
            <a:endParaRPr lang="fr-FR" sz="2000" dirty="0">
              <a:latin typeface="+mn-lt"/>
            </a:endParaRPr>
          </a:p>
          <a:p>
            <a:r>
              <a:rPr lang="fr-FR" sz="2000" dirty="0">
                <a:latin typeface="+mn-lt"/>
              </a:rPr>
              <a:t>En fonction de leur utilisation, les solutions chlorées doivent être transférées dans des bouteilles avec vaporisateurs ou avec embout.</a:t>
            </a:r>
          </a:p>
          <a:p>
            <a:r>
              <a:rPr lang="fr-FR" sz="2000" dirty="0">
                <a:latin typeface="+mn-lt"/>
              </a:rPr>
              <a:t>Les solutions chlorées doivent être 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étiquetées</a:t>
            </a:r>
            <a:r>
              <a:rPr lang="fr-FR" sz="2000" dirty="0">
                <a:latin typeface="+mn-lt"/>
              </a:rPr>
              <a:t>, et l'étiquette doit indiquer la concentration, 0,5 % 0,05 %.</a:t>
            </a:r>
          </a:p>
          <a:p>
            <a:r>
              <a:rPr lang="fr-FR" sz="2000" dirty="0">
                <a:latin typeface="+mn-lt"/>
              </a:rPr>
              <a:t>Les solutions chlorées ne sont pas aussi efficaces si les surfaces sont extrêmement souillées. 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Nettoyez d'abord, puis désinfectez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  <a:p>
            <a:r>
              <a:rPr lang="fr-FR" sz="2000" dirty="0">
                <a:latin typeface="+mn-lt"/>
              </a:rPr>
              <a:t>Protégez la solution des rayons du soleil.</a:t>
            </a:r>
          </a:p>
          <a:p>
            <a:r>
              <a:rPr lang="fr-FR" sz="2000" b="1" dirty="0">
                <a:latin typeface="+mn-lt"/>
              </a:rPr>
              <a:t>Les solutions chlorées perdent leur efficacité avec le temps, il est donc important de préparer 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une nouvelle solution chaque jour.</a:t>
            </a:r>
            <a:endParaRPr lang="fr-FR" sz="20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57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6" t="19530" r="12700" b="15765"/>
          <a:stretch/>
        </p:blipFill>
        <p:spPr bwMode="auto">
          <a:xfrm>
            <a:off x="446809" y="187601"/>
            <a:ext cx="8146473" cy="582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6165305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Source: http://francais.cdc.gov/vhf/ebola/hcp/mixing-chlorine-solutions.html</a:t>
            </a:r>
          </a:p>
        </p:txBody>
      </p:sp>
    </p:spTree>
    <p:extLst>
      <p:ext uri="{BB962C8B-B14F-4D97-AF65-F5344CB8AC3E}">
        <p14:creationId xmlns:p14="http://schemas.microsoft.com/office/powerpoint/2010/main" val="355937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7" t="19583" r="12814" b="15584"/>
          <a:stretch/>
        </p:blipFill>
        <p:spPr bwMode="auto">
          <a:xfrm>
            <a:off x="446809" y="197426"/>
            <a:ext cx="8219672" cy="586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6165305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Source: http://francais.cdc.gov/vhf/ebola/hcp/mixing-chlorine-solutions.html</a:t>
            </a:r>
          </a:p>
        </p:txBody>
      </p:sp>
    </p:spTree>
    <p:extLst>
      <p:ext uri="{BB962C8B-B14F-4D97-AF65-F5344CB8AC3E}">
        <p14:creationId xmlns:p14="http://schemas.microsoft.com/office/powerpoint/2010/main" val="410389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2" t="10518" r="21293" b="8969"/>
          <a:stretch/>
        </p:blipFill>
        <p:spPr bwMode="auto">
          <a:xfrm>
            <a:off x="179512" y="332656"/>
            <a:ext cx="8728899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6165305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Source: http://francais.cdc.gov/vhf/ebola/hcp/mixing-chlorine-solutions.html</a:t>
            </a:r>
          </a:p>
        </p:txBody>
      </p:sp>
    </p:spTree>
    <p:extLst>
      <p:ext uri="{BB962C8B-B14F-4D97-AF65-F5344CB8AC3E}">
        <p14:creationId xmlns:p14="http://schemas.microsoft.com/office/powerpoint/2010/main" val="1775800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69076" y="2685329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401</Words>
  <Application>Microsoft Office PowerPoint</Application>
  <PresentationFormat>On-screen Show (4:3)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Office Theme</vt:lpstr>
      <vt:lpstr>RC 59 Template EN</vt:lpstr>
      <vt:lpstr>PowerPoint Presentation</vt:lpstr>
      <vt:lpstr>Utilisation de la solution de Chlore suivant sa concentration</vt:lpstr>
      <vt:lpstr>Important à savoir</vt:lpstr>
      <vt:lpstr>PowerPoint Presentation</vt:lpstr>
      <vt:lpstr>PowerPoint Presentation</vt:lpstr>
      <vt:lpstr>PowerPoint Presentation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put on personal protective equipment (PPE)</dc:title>
  <dc:creator>SMALLWOOD, Catherine</dc:creator>
  <cp:lastModifiedBy>GOMEZ, Paula</cp:lastModifiedBy>
  <cp:revision>19</cp:revision>
  <dcterms:created xsi:type="dcterms:W3CDTF">2015-08-13T14:46:49Z</dcterms:created>
  <dcterms:modified xsi:type="dcterms:W3CDTF">2018-06-13T14:18:20Z</dcterms:modified>
</cp:coreProperties>
</file>